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28750" y="2287905"/>
            <a:ext cx="933450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81425" y="3688715"/>
            <a:ext cx="46291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235" y="1485265"/>
            <a:ext cx="8815070" cy="84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764540"/>
            <a:ext cx="5542280" cy="79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68"/>
          <a:stretch>
            <a:fillRect/>
          </a:stretch>
        </p:blipFill>
        <p:spPr>
          <a:xfrm>
            <a:off x="2446020" y="2277110"/>
            <a:ext cx="4993005" cy="4505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419675"/>
            <a:ext cx="9720000" cy="384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64030" y="1699716"/>
            <a:ext cx="3933333" cy="523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85870" y="2491740"/>
            <a:ext cx="2920365" cy="784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88030" y="3544570"/>
            <a:ext cx="1749425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88030" y="4507865"/>
            <a:ext cx="1226820" cy="684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68"/>
          <a:stretch>
            <a:fillRect/>
          </a:stretch>
        </p:blipFill>
        <p:spPr>
          <a:xfrm>
            <a:off x="8040370" y="1632585"/>
            <a:ext cx="3944620" cy="355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28490"/>
            <a:ext cx="10536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58200" y="2174240"/>
            <a:ext cx="53594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"/>
          <a:stretch>
            <a:fillRect/>
          </a:stretch>
        </p:blipFill>
        <p:spPr>
          <a:xfrm>
            <a:off x="1271905" y="908870"/>
            <a:ext cx="9720000" cy="5756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08245" y="1932305"/>
            <a:ext cx="591185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29735" y="5170805"/>
            <a:ext cx="601345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4509135"/>
            <a:ext cx="3695700" cy="2057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4509135"/>
            <a:ext cx="36957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5868035"/>
            <a:ext cx="3472815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3284855"/>
            <a:ext cx="3695700" cy="2057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3284855"/>
            <a:ext cx="36957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4"/>
          <a:stretch>
            <a:fillRect/>
          </a:stretch>
        </p:blipFill>
        <p:spPr>
          <a:xfrm>
            <a:off x="695960" y="764540"/>
            <a:ext cx="10800000" cy="599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220845"/>
            <a:ext cx="2155825" cy="244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4"/>
          <a:stretch>
            <a:fillRect/>
          </a:stretch>
        </p:blipFill>
        <p:spPr>
          <a:xfrm>
            <a:off x="720090" y="1125405"/>
            <a:ext cx="10800080" cy="504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072380" y="4119790"/>
            <a:ext cx="1447619" cy="1383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2023-12-14T06:28:26Z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